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  <p:sldMasterId id="2147483702" r:id="rId8"/>
    <p:sldMasterId id="2147483703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y="6858000" cx="12192000"/>
  <p:notesSz cx="7010400" cy="12039600"/>
  <p:embeddedFontLst>
    <p:embeddedFont>
      <p:font typeface="Helvetica Neue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4464">
          <p15:clr>
            <a:srgbClr val="A4A3A4"/>
          </p15:clr>
        </p15:guide>
        <p15:guide id="4" pos="6408">
          <p15:clr>
            <a:srgbClr val="A4A3A4"/>
          </p15:clr>
        </p15:guide>
        <p15:guide id="5" orient="horz" pos="288">
          <p15:clr>
            <a:srgbClr val="A4A3A4"/>
          </p15:clr>
        </p15:guide>
        <p15:guide id="6" orient="horz" pos="35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4464"/>
        <p:guide pos="6408"/>
        <p:guide pos="288" orient="horz"/>
        <p:guide pos="352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italic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21" Type="http://schemas.openxmlformats.org/officeDocument/2006/relationships/font" Target="fonts/HelveticaNeueLight-boldItalic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Light-bold.fntdata"/><Relationship Id="rId6" Type="http://schemas.openxmlformats.org/officeDocument/2006/relationships/slideMaster" Target="slideMasters/slideMaster3.xml"/><Relationship Id="rId18" Type="http://schemas.openxmlformats.org/officeDocument/2006/relationships/font" Target="fonts/HelveticaNeueLight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0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339" y="0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508000" y="903288"/>
            <a:ext cx="8026400" cy="45148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339" y="11435153"/>
            <a:ext cx="3038475" cy="60239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:notes"/>
          <p:cNvSpPr txBox="1"/>
          <p:nvPr>
            <p:ph idx="1" type="body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:notes"/>
          <p:cNvSpPr/>
          <p:nvPr>
            <p:ph idx="2" type="sldImg"/>
          </p:nvPr>
        </p:nvSpPr>
        <p:spPr>
          <a:xfrm>
            <a:off x="-508000" y="903288"/>
            <a:ext cx="8026400" cy="45148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:notes"/>
          <p:cNvSpPr txBox="1"/>
          <p:nvPr>
            <p:ph idx="1" type="body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:notes"/>
          <p:cNvSpPr/>
          <p:nvPr>
            <p:ph idx="2" type="sldImg"/>
          </p:nvPr>
        </p:nvSpPr>
        <p:spPr>
          <a:xfrm>
            <a:off x="-508000" y="903288"/>
            <a:ext cx="8026400" cy="45148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:notes"/>
          <p:cNvSpPr txBox="1"/>
          <p:nvPr>
            <p:ph idx="1" type="body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:notes"/>
          <p:cNvSpPr/>
          <p:nvPr>
            <p:ph idx="2" type="sldImg"/>
          </p:nvPr>
        </p:nvSpPr>
        <p:spPr>
          <a:xfrm>
            <a:off x="-508000" y="903288"/>
            <a:ext cx="8026400" cy="45148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:notes"/>
          <p:cNvSpPr txBox="1"/>
          <p:nvPr>
            <p:ph idx="1" type="body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:notes"/>
          <p:cNvSpPr/>
          <p:nvPr>
            <p:ph idx="2" type="sldImg"/>
          </p:nvPr>
        </p:nvSpPr>
        <p:spPr>
          <a:xfrm>
            <a:off x="-508000" y="903288"/>
            <a:ext cx="8026400" cy="45148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:notes"/>
          <p:cNvSpPr txBox="1"/>
          <p:nvPr>
            <p:ph idx="1" type="body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:notes"/>
          <p:cNvSpPr/>
          <p:nvPr>
            <p:ph idx="2" type="sldImg"/>
          </p:nvPr>
        </p:nvSpPr>
        <p:spPr>
          <a:xfrm>
            <a:off x="-508000" y="903288"/>
            <a:ext cx="8026400" cy="45148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:notes"/>
          <p:cNvSpPr txBox="1"/>
          <p:nvPr>
            <p:ph idx="1" type="body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:notes"/>
          <p:cNvSpPr/>
          <p:nvPr>
            <p:ph idx="2" type="sldImg"/>
          </p:nvPr>
        </p:nvSpPr>
        <p:spPr>
          <a:xfrm>
            <a:off x="-508000" y="903288"/>
            <a:ext cx="8026400" cy="45148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:notes"/>
          <p:cNvSpPr txBox="1"/>
          <p:nvPr>
            <p:ph idx="1" type="body"/>
          </p:nvPr>
        </p:nvSpPr>
        <p:spPr>
          <a:xfrm>
            <a:off x="701675" y="5719633"/>
            <a:ext cx="5607050" cy="5417409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:notes"/>
          <p:cNvSpPr/>
          <p:nvPr>
            <p:ph idx="2" type="sldImg"/>
          </p:nvPr>
        </p:nvSpPr>
        <p:spPr>
          <a:xfrm>
            <a:off x="-508000" y="903288"/>
            <a:ext cx="8026400" cy="45148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17.jpg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g"/><Relationship Id="rId3" Type="http://schemas.openxmlformats.org/officeDocument/2006/relationships/image" Target="../media/image17.jpg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18.png"/><Relationship Id="rId8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g"/><Relationship Id="rId3" Type="http://schemas.openxmlformats.org/officeDocument/2006/relationships/image" Target="../media/image17.jpg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jpg"/><Relationship Id="rId3" Type="http://schemas.openxmlformats.org/officeDocument/2006/relationships/image" Target="../media/image17.jpg"/><Relationship Id="rId4" Type="http://schemas.openxmlformats.org/officeDocument/2006/relationships/image" Target="../media/image11.jp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ackground 2">
  <p:cSld name="Title Slide - Background 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4694" y="358607"/>
            <a:ext cx="5672634" cy="595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37" y="-7858"/>
            <a:ext cx="12166599" cy="6850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" type="body"/>
          </p:nvPr>
        </p:nvSpPr>
        <p:spPr>
          <a:xfrm>
            <a:off x="550260" y="-23504"/>
            <a:ext cx="11242114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2" type="body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" name="Google Shape;26;p2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2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  |  DEVELOP  |  DELIVER</a:t>
            </a:r>
            <a:endParaRPr/>
          </a:p>
        </p:txBody>
      </p:sp>
      <p:sp>
        <p:nvSpPr>
          <p:cNvPr id="28" name="Google Shape;28;p2"/>
          <p:cNvSpPr txBox="1"/>
          <p:nvPr>
            <p:ph idx="3" type="body"/>
          </p:nvPr>
        </p:nvSpPr>
        <p:spPr>
          <a:xfrm>
            <a:off x="615266" y="2748324"/>
            <a:ext cx="7714709" cy="15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type="title"/>
          </p:nvPr>
        </p:nvSpPr>
        <p:spPr>
          <a:xfrm>
            <a:off x="615266" y="1667435"/>
            <a:ext cx="7707674" cy="1067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" name="Google Shape;30;p2"/>
          <p:cNvGrpSpPr/>
          <p:nvPr/>
        </p:nvGrpSpPr>
        <p:grpSpPr>
          <a:xfrm>
            <a:off x="8742556" y="1537204"/>
            <a:ext cx="2735156" cy="2202029"/>
            <a:chOff x="1016131" y="1996673"/>
            <a:chExt cx="4090111" cy="3292881"/>
          </a:xfrm>
        </p:grpSpPr>
        <p:pic>
          <p:nvPicPr>
            <p:cNvPr id="31" name="Google Shape;31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6132" y="1996673"/>
              <a:ext cx="1621444" cy="11130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"/>
            <p:cNvGrpSpPr/>
            <p:nvPr/>
          </p:nvGrpSpPr>
          <p:grpSpPr>
            <a:xfrm>
              <a:off x="1016131" y="3169143"/>
              <a:ext cx="4090111" cy="830987"/>
              <a:chOff x="1879019" y="2536489"/>
              <a:chExt cx="4090111" cy="830987"/>
            </a:xfrm>
          </p:grpSpPr>
          <p:pic>
            <p:nvPicPr>
              <p:cNvPr id="33" name="Google Shape;33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879019" y="2536489"/>
                <a:ext cx="737024" cy="830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" name="Google Shape;34;p2"/>
              <p:cNvSpPr txBox="1"/>
              <p:nvPr/>
            </p:nvSpPr>
            <p:spPr>
              <a:xfrm>
                <a:off x="2616043" y="2621476"/>
                <a:ext cx="3353087" cy="661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3200"/>
                  <a:buFont typeface="Arial"/>
                  <a:buNone/>
                </a:pPr>
                <a:r>
                  <a:rPr b="0" i="0" lang="en-US" sz="3200" u="none" cap="none" strike="noStrike">
                    <a:solidFill>
                      <a:srgbClr val="7F7F7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Quest App</a:t>
                </a:r>
                <a:endParaRPr b="0" i="0" sz="2000" u="none" cap="none" strike="noStrike">
                  <a:solidFill>
                    <a:srgbClr val="7F7F7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pic>
          <p:nvPicPr>
            <p:cNvPr id="35" name="Google Shape;35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6131" y="3926183"/>
              <a:ext cx="4090111" cy="13633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re Type - No Images">
  <p:cSld name="More Type - No Image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1550988" y="6356350"/>
            <a:ext cx="2487612" cy="354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2" type="body"/>
          </p:nvPr>
        </p:nvSpPr>
        <p:spPr>
          <a:xfrm>
            <a:off x="4464423" y="6356350"/>
            <a:ext cx="3723341" cy="354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3" type="body"/>
          </p:nvPr>
        </p:nvSpPr>
        <p:spPr>
          <a:xfrm>
            <a:off x="8613588" y="6356350"/>
            <a:ext cx="2735730" cy="354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type="ctrTitle"/>
          </p:nvPr>
        </p:nvSpPr>
        <p:spPr>
          <a:xfrm>
            <a:off x="777688" y="369328"/>
            <a:ext cx="10576112" cy="70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4" type="body"/>
          </p:nvPr>
        </p:nvSpPr>
        <p:spPr>
          <a:xfrm>
            <a:off x="777689" y="2218765"/>
            <a:ext cx="4930588" cy="3617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0830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980"/>
              <a:buFont typeface="Arial"/>
              <a:buChar char="►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5" type="body"/>
          </p:nvPr>
        </p:nvSpPr>
        <p:spPr>
          <a:xfrm>
            <a:off x="6423211" y="2218765"/>
            <a:ext cx="4930590" cy="361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0830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980"/>
              <a:buFont typeface="Arial"/>
              <a:buChar char="►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–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»"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6" type="body"/>
          </p:nvPr>
        </p:nvSpPr>
        <p:spPr>
          <a:xfrm>
            <a:off x="777875" y="1076325"/>
            <a:ext cx="105759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1 Column">
  <p:cSld name="Title and Content - 1 Colum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ackground 2">
  <p:cSld name="Title Slide - Background 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01684" y="263236"/>
            <a:ext cx="6001341" cy="630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04"/>
            <a:ext cx="12166599" cy="68508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615266" y="2748324"/>
            <a:ext cx="7714709" cy="15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2" type="body"/>
          </p:nvPr>
        </p:nvSpPr>
        <p:spPr>
          <a:xfrm>
            <a:off x="550260" y="-2704"/>
            <a:ext cx="11242114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4"/>
          <p:cNvSpPr txBox="1"/>
          <p:nvPr>
            <p:ph idx="3" type="body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1" name="Google Shape;121;p14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4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  |  DEVELOP  |  DELIVER</a:t>
            </a:r>
            <a:endParaRPr/>
          </a:p>
        </p:txBody>
      </p:sp>
      <p:sp>
        <p:nvSpPr>
          <p:cNvPr id="123" name="Google Shape;123;p14"/>
          <p:cNvSpPr txBox="1"/>
          <p:nvPr>
            <p:ph type="title"/>
          </p:nvPr>
        </p:nvSpPr>
        <p:spPr>
          <a:xfrm>
            <a:off x="615266" y="1667435"/>
            <a:ext cx="7707674" cy="1067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Picture with Caption">
  <p:cSld name="Title and Picture with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5"/>
          <p:cNvSpPr/>
          <p:nvPr>
            <p:ph idx="2" type="pic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Sections">
  <p:cSld name="Title - 2 Sectio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2" type="body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6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ub-Head 2 Sections">
  <p:cSld name="Title - Sub-Head 2 Sectio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2" type="body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3" type="body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4" type="body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17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Odd Sections">
  <p:cSld name="Title - 2 Odd Section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406403" y="1225550"/>
            <a:ext cx="35941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2" type="body"/>
          </p:nvPr>
        </p:nvSpPr>
        <p:spPr>
          <a:xfrm>
            <a:off x="4127503" y="1225550"/>
            <a:ext cx="74549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8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Quad-Chart">
  <p:cSld name="Title - Quad-Char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2" type="body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9"/>
          <p:cNvSpPr txBox="1"/>
          <p:nvPr>
            <p:ph idx="3" type="body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4" type="body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" name="Google Shape;157;p19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ort Title - Sub-Head 2 Sections">
  <p:cSld name="Short Title - Sub-Head 2 Section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0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6096000" y="942975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406400" y="942980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3" type="body"/>
          </p:nvPr>
        </p:nvSpPr>
        <p:spPr>
          <a:xfrm>
            <a:off x="4064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4" type="body"/>
          </p:nvPr>
        </p:nvSpPr>
        <p:spPr>
          <a:xfrm>
            <a:off x="60960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ackground 2">
  <p:cSld name="Title Slide - Background 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190608" y="364654"/>
            <a:ext cx="2649606" cy="1766404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275" y="4028716"/>
            <a:ext cx="2599272" cy="1822177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512" y="4159239"/>
            <a:ext cx="1960105" cy="1800315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2699" y="501640"/>
            <a:ext cx="2098593" cy="1768356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6">
            <a:alphaModFix/>
          </a:blip>
          <a:srcRect b="0" l="0" r="-3416" t="0"/>
          <a:stretch/>
        </p:blipFill>
        <p:spPr>
          <a:xfrm>
            <a:off x="8329975" y="2184878"/>
            <a:ext cx="3547367" cy="2175342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-13332"/>
            <a:ext cx="121665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559899" y="-9225"/>
            <a:ext cx="11242114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2" type="body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9" name="Google Shape;189;p22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2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  |  DEVELOP  |  DELIVER</a:t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9899" y="4910818"/>
            <a:ext cx="2557058" cy="63926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>
            <p:ph idx="3" type="body"/>
          </p:nvPr>
        </p:nvSpPr>
        <p:spPr>
          <a:xfrm>
            <a:off x="615266" y="2748324"/>
            <a:ext cx="7714709" cy="15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type="title"/>
          </p:nvPr>
        </p:nvSpPr>
        <p:spPr>
          <a:xfrm>
            <a:off x="615266" y="1667435"/>
            <a:ext cx="7707674" cy="1067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1 Column">
  <p:cSld name="Title and Content - 1 Colum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" type="body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1 Column">
  <p:cSld name="Title and Content - 1 Colum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Picture with Caption">
  <p:cSld name="Title and Picture with Caption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24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4"/>
          <p:cNvSpPr/>
          <p:nvPr>
            <p:ph idx="2" type="pic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Sections">
  <p:cSld name="Title - 2 Section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2" type="body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25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ub-Head 2 Sections">
  <p:cSld name="Title - Sub-Head 2 Sections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2" type="body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3" type="body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4" type="body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26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Odd Sections">
  <p:cSld name="Title - 2 Odd Section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406403" y="1225550"/>
            <a:ext cx="35941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2" type="body"/>
          </p:nvPr>
        </p:nvSpPr>
        <p:spPr>
          <a:xfrm>
            <a:off x="4127503" y="1225550"/>
            <a:ext cx="74549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27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Quad-Chart">
  <p:cSld name="Title - Quad-Char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28"/>
          <p:cNvSpPr txBox="1"/>
          <p:nvPr>
            <p:ph idx="2" type="body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28"/>
          <p:cNvSpPr txBox="1"/>
          <p:nvPr>
            <p:ph idx="3" type="body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28"/>
          <p:cNvSpPr txBox="1"/>
          <p:nvPr>
            <p:ph idx="4" type="body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2" name="Google Shape;232;p28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28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ort Title - Sub-Head 2 Sections">
  <p:cSld name="Short Title - Sub-Head 2 Section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29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6096000" y="942975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29"/>
          <p:cNvSpPr txBox="1"/>
          <p:nvPr>
            <p:ph idx="2" type="body"/>
          </p:nvPr>
        </p:nvSpPr>
        <p:spPr>
          <a:xfrm>
            <a:off x="406400" y="942980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29"/>
          <p:cNvSpPr txBox="1"/>
          <p:nvPr>
            <p:ph idx="3" type="body"/>
          </p:nvPr>
        </p:nvSpPr>
        <p:spPr>
          <a:xfrm>
            <a:off x="4064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4" type="body"/>
          </p:nvPr>
        </p:nvSpPr>
        <p:spPr>
          <a:xfrm>
            <a:off x="60960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ackground 2">
  <p:cSld name="Title Slide - Background 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223771" y="356036"/>
            <a:ext cx="2649606" cy="1766404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275" y="4028716"/>
            <a:ext cx="2599272" cy="1822177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512" y="4159239"/>
            <a:ext cx="1960105" cy="1800315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2699" y="501640"/>
            <a:ext cx="2098593" cy="1768356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31"/>
          <p:cNvPicPr preferRelativeResize="0"/>
          <p:nvPr/>
        </p:nvPicPr>
        <p:blipFill rotWithShape="1">
          <a:blip r:embed="rId6">
            <a:alphaModFix/>
          </a:blip>
          <a:srcRect b="0" l="0" r="-3416" t="0"/>
          <a:stretch/>
        </p:blipFill>
        <p:spPr>
          <a:xfrm>
            <a:off x="8329975" y="2184878"/>
            <a:ext cx="3547367" cy="2175342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"/>
            <a:ext cx="121665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3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635228" y="-27575"/>
            <a:ext cx="11242114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2" type="body"/>
          </p:nvPr>
        </p:nvSpPr>
        <p:spPr>
          <a:xfrm>
            <a:off x="0" y="646143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4" name="Google Shape;264;p31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  |  DEVELOP  |  DELIVER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9899" y="4910818"/>
            <a:ext cx="2557058" cy="63926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>
            <p:ph idx="3" type="body"/>
          </p:nvPr>
        </p:nvSpPr>
        <p:spPr>
          <a:xfrm>
            <a:off x="615266" y="2748324"/>
            <a:ext cx="7714709" cy="15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type="title"/>
          </p:nvPr>
        </p:nvSpPr>
        <p:spPr>
          <a:xfrm>
            <a:off x="615266" y="1667435"/>
            <a:ext cx="7707674" cy="1067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1 Column">
  <p:cSld name="Title and Content - 1 Column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32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Picture with Caption">
  <p:cSld name="Title and Picture with Caption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33"/>
          <p:cNvSpPr/>
          <p:nvPr>
            <p:ph idx="2" type="pic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Picture with Caption">
  <p:cSld name="Title and Picture with 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4"/>
          <p:cNvSpPr/>
          <p:nvPr>
            <p:ph idx="2" type="pic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Sections">
  <p:cSld name="Title - 2 Sections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34"/>
          <p:cNvSpPr txBox="1"/>
          <p:nvPr>
            <p:ph idx="2" type="body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34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ub-Head 2 Sections">
  <p:cSld name="Title - Sub-Head 2 Section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35"/>
          <p:cNvSpPr txBox="1"/>
          <p:nvPr>
            <p:ph idx="2" type="body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35"/>
          <p:cNvSpPr txBox="1"/>
          <p:nvPr>
            <p:ph idx="3" type="body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35"/>
          <p:cNvSpPr txBox="1"/>
          <p:nvPr>
            <p:ph idx="4" type="body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35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Odd Sections">
  <p:cSld name="Title - 2 Odd Section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406403" y="1225550"/>
            <a:ext cx="35941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36"/>
          <p:cNvSpPr txBox="1"/>
          <p:nvPr>
            <p:ph idx="2" type="body"/>
          </p:nvPr>
        </p:nvSpPr>
        <p:spPr>
          <a:xfrm>
            <a:off x="4127503" y="1225550"/>
            <a:ext cx="74549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36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Quad-Chart">
  <p:cSld name="Title - Quad-Char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37"/>
          <p:cNvSpPr txBox="1"/>
          <p:nvPr>
            <p:ph idx="2" type="body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idx="3" type="body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37"/>
          <p:cNvSpPr txBox="1"/>
          <p:nvPr>
            <p:ph idx="4" type="body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7" name="Google Shape;307;p37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37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ort Title - Sub-Head 2 Sections">
  <p:cSld name="Short Title - Sub-Head 2 Sections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38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38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6096000" y="942975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38"/>
          <p:cNvSpPr txBox="1"/>
          <p:nvPr>
            <p:ph idx="2" type="body"/>
          </p:nvPr>
        </p:nvSpPr>
        <p:spPr>
          <a:xfrm>
            <a:off x="406400" y="942980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8"/>
          <p:cNvSpPr txBox="1"/>
          <p:nvPr>
            <p:ph idx="3" type="body"/>
          </p:nvPr>
        </p:nvSpPr>
        <p:spPr>
          <a:xfrm>
            <a:off x="4064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38"/>
          <p:cNvSpPr txBox="1"/>
          <p:nvPr>
            <p:ph idx="4" type="body"/>
          </p:nvPr>
        </p:nvSpPr>
        <p:spPr>
          <a:xfrm>
            <a:off x="60960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ackground 2">
  <p:cSld name="Title Slide - Background 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223771" y="356036"/>
            <a:ext cx="2649606" cy="1766404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275" y="4028716"/>
            <a:ext cx="2599272" cy="1822177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" name="Google Shape;33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512" y="4159239"/>
            <a:ext cx="1960105" cy="1800315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" name="Google Shape;33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2699" y="501640"/>
            <a:ext cx="2098593" cy="1768356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6">
            <a:alphaModFix/>
          </a:blip>
          <a:srcRect b="0" l="0" r="-3416" t="0"/>
          <a:stretch/>
        </p:blipFill>
        <p:spPr>
          <a:xfrm>
            <a:off x="8329975" y="2184878"/>
            <a:ext cx="3547367" cy="2175342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7068"/>
            <a:ext cx="121665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4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559178" y="-13293"/>
            <a:ext cx="11242114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40"/>
          <p:cNvSpPr txBox="1"/>
          <p:nvPr>
            <p:ph idx="2" type="body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9" name="Google Shape;339;p40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p40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  |  DEVELOP  |  DELIVER</a:t>
            </a:r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9900" y="4910818"/>
            <a:ext cx="2557056" cy="63926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>
            <p:ph idx="3" type="body"/>
          </p:nvPr>
        </p:nvSpPr>
        <p:spPr>
          <a:xfrm>
            <a:off x="615266" y="2748324"/>
            <a:ext cx="7714709" cy="15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40"/>
          <p:cNvSpPr txBox="1"/>
          <p:nvPr>
            <p:ph type="title"/>
          </p:nvPr>
        </p:nvSpPr>
        <p:spPr>
          <a:xfrm>
            <a:off x="615266" y="1667435"/>
            <a:ext cx="7707674" cy="1067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1 Column">
  <p:cSld name="Title and Content - 1 Column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41"/>
          <p:cNvSpPr txBox="1"/>
          <p:nvPr>
            <p:ph idx="1" type="body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1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1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Picture with Caption">
  <p:cSld name="Title and Picture with Ca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42"/>
          <p:cNvSpPr txBox="1"/>
          <p:nvPr>
            <p:ph idx="1" type="body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42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2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42"/>
          <p:cNvSpPr/>
          <p:nvPr>
            <p:ph idx="2" type="pic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Sections">
  <p:cSld name="Title - 2 Sections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3"/>
          <p:cNvSpPr txBox="1"/>
          <p:nvPr>
            <p:ph idx="2" type="body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p43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ub-Head 2 Sections">
  <p:cSld name="Title - Sub-Head 2 Sections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44"/>
          <p:cNvSpPr txBox="1"/>
          <p:nvPr>
            <p:ph idx="2" type="body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4"/>
          <p:cNvSpPr txBox="1"/>
          <p:nvPr>
            <p:ph idx="3" type="body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44"/>
          <p:cNvSpPr txBox="1"/>
          <p:nvPr>
            <p:ph idx="4" type="body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44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Sections">
  <p:cSld name="Title - 2 Sectio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2" type="body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5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Odd Sections">
  <p:cSld name="Title - 2 Odd Section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45"/>
          <p:cNvSpPr txBox="1"/>
          <p:nvPr>
            <p:ph idx="1" type="body"/>
          </p:nvPr>
        </p:nvSpPr>
        <p:spPr>
          <a:xfrm>
            <a:off x="406403" y="1225550"/>
            <a:ext cx="35941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45"/>
          <p:cNvSpPr txBox="1"/>
          <p:nvPr>
            <p:ph idx="2" type="body"/>
          </p:nvPr>
        </p:nvSpPr>
        <p:spPr>
          <a:xfrm>
            <a:off x="4127503" y="1225550"/>
            <a:ext cx="74549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5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45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Quad-Chart">
  <p:cSld name="Title - Quad-Char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46"/>
          <p:cNvSpPr txBox="1"/>
          <p:nvPr>
            <p:ph idx="1" type="body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6"/>
          <p:cNvSpPr txBox="1"/>
          <p:nvPr>
            <p:ph idx="2" type="body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46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46"/>
          <p:cNvSpPr txBox="1"/>
          <p:nvPr>
            <p:ph idx="3" type="body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6"/>
          <p:cNvSpPr txBox="1"/>
          <p:nvPr>
            <p:ph idx="4" type="body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2" name="Google Shape;382;p46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46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ort Title - Sub-Head 2 Sections">
  <p:cSld name="Short Title - Sub-Head 2 Sections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47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47"/>
          <p:cNvSpPr txBox="1"/>
          <p:nvPr>
            <p:ph idx="1" type="body"/>
          </p:nvPr>
        </p:nvSpPr>
        <p:spPr>
          <a:xfrm>
            <a:off x="6096000" y="942975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" name="Google Shape;389;p47"/>
          <p:cNvSpPr txBox="1"/>
          <p:nvPr>
            <p:ph idx="2" type="body"/>
          </p:nvPr>
        </p:nvSpPr>
        <p:spPr>
          <a:xfrm>
            <a:off x="406400" y="942980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47"/>
          <p:cNvSpPr txBox="1"/>
          <p:nvPr>
            <p:ph idx="3" type="body"/>
          </p:nvPr>
        </p:nvSpPr>
        <p:spPr>
          <a:xfrm>
            <a:off x="4064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47"/>
          <p:cNvSpPr txBox="1"/>
          <p:nvPr>
            <p:ph idx="4" type="body"/>
          </p:nvPr>
        </p:nvSpPr>
        <p:spPr>
          <a:xfrm>
            <a:off x="60960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ackground 2">
  <p:cSld name="Title Slide - Background 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223771" y="356036"/>
            <a:ext cx="2649606" cy="1766404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275" y="4028716"/>
            <a:ext cx="2599272" cy="1822177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6" name="Google Shape;40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512" y="4159239"/>
            <a:ext cx="1960105" cy="1800315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2699" y="501640"/>
            <a:ext cx="2098593" cy="1768356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6">
            <a:alphaModFix/>
          </a:blip>
          <a:srcRect b="0" l="0" r="-3416" t="0"/>
          <a:stretch/>
        </p:blipFill>
        <p:spPr>
          <a:xfrm>
            <a:off x="8329975" y="2184878"/>
            <a:ext cx="3547367" cy="2175342"/>
          </a:xfrm>
          <a:prstGeom prst="rect">
            <a:avLst/>
          </a:prstGeom>
          <a:noFill/>
          <a:ln cap="flat" cmpd="sng" w="57150">
            <a:solidFill>
              <a:srgbClr val="CBCBC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-5601"/>
            <a:ext cx="121665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9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4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49"/>
          <p:cNvSpPr txBox="1"/>
          <p:nvPr>
            <p:ph idx="1" type="body"/>
          </p:nvPr>
        </p:nvSpPr>
        <p:spPr>
          <a:xfrm>
            <a:off x="481503" y="-25211"/>
            <a:ext cx="11242114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" name="Google Shape;413;p49"/>
          <p:cNvSpPr txBox="1"/>
          <p:nvPr>
            <p:ph idx="2" type="body"/>
          </p:nvPr>
        </p:nvSpPr>
        <p:spPr>
          <a:xfrm>
            <a:off x="0" y="6455410"/>
            <a:ext cx="12192000" cy="295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14" name="Google Shape;414;p49"/>
          <p:cNvCxnSpPr/>
          <p:nvPr/>
        </p:nvCxnSpPr>
        <p:spPr>
          <a:xfrm rot="10800000">
            <a:off x="1476587" y="6373877"/>
            <a:ext cx="10207413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p49"/>
          <p:cNvSpPr txBox="1"/>
          <p:nvPr/>
        </p:nvSpPr>
        <p:spPr>
          <a:xfrm>
            <a:off x="6224694" y="6442287"/>
            <a:ext cx="55676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DISCOVER  |  DEVELOP  |  DELIVER</a:t>
            </a:r>
            <a:endParaRPr/>
          </a:p>
        </p:txBody>
      </p:sp>
      <p:pic>
        <p:nvPicPr>
          <p:cNvPr id="416" name="Google Shape;416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9900" y="4910818"/>
            <a:ext cx="2557056" cy="63926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>
            <p:ph idx="3" type="body"/>
          </p:nvPr>
        </p:nvSpPr>
        <p:spPr>
          <a:xfrm>
            <a:off x="615266" y="2748324"/>
            <a:ext cx="7714709" cy="15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49"/>
          <p:cNvSpPr txBox="1"/>
          <p:nvPr>
            <p:ph type="title"/>
          </p:nvPr>
        </p:nvSpPr>
        <p:spPr>
          <a:xfrm>
            <a:off x="615266" y="1667435"/>
            <a:ext cx="7707674" cy="1067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1 Column">
  <p:cSld name="Title and Content - 1 Column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06400" y="1225550"/>
            <a:ext cx="11176000" cy="4718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50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50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Picture with Caption">
  <p:cSld name="Title and Picture with Ca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Google Shape;426;p51"/>
          <p:cNvSpPr txBox="1"/>
          <p:nvPr>
            <p:ph idx="1" type="body"/>
          </p:nvPr>
        </p:nvSpPr>
        <p:spPr>
          <a:xfrm>
            <a:off x="406403" y="5834379"/>
            <a:ext cx="8470900" cy="328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228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Char char="►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83847A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rgbClr val="83847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7" name="Google Shape;427;p51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8" name="Google Shape;428;p51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" name="Google Shape;429;p51"/>
          <p:cNvSpPr/>
          <p:nvPr>
            <p:ph idx="2" type="pic"/>
          </p:nvPr>
        </p:nvSpPr>
        <p:spPr>
          <a:xfrm>
            <a:off x="406400" y="942975"/>
            <a:ext cx="11176000" cy="4761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Sections">
  <p:cSld name="Title - 2 Sections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52"/>
          <p:cNvSpPr txBox="1"/>
          <p:nvPr>
            <p:ph idx="1" type="body"/>
          </p:nvPr>
        </p:nvSpPr>
        <p:spPr>
          <a:xfrm>
            <a:off x="4064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3" name="Google Shape;433;p52"/>
          <p:cNvSpPr txBox="1"/>
          <p:nvPr>
            <p:ph idx="2" type="body"/>
          </p:nvPr>
        </p:nvSpPr>
        <p:spPr>
          <a:xfrm>
            <a:off x="6096000" y="1225550"/>
            <a:ext cx="54864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52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52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ub-Head 2 Sections">
  <p:cSld name="Title - Sub-Head 2 Sections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/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53"/>
          <p:cNvSpPr txBox="1"/>
          <p:nvPr>
            <p:ph idx="1" type="body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53"/>
          <p:cNvSpPr txBox="1"/>
          <p:nvPr>
            <p:ph idx="2" type="body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0" name="Google Shape;440;p53"/>
          <p:cNvSpPr txBox="1"/>
          <p:nvPr>
            <p:ph idx="3" type="body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53"/>
          <p:cNvSpPr txBox="1"/>
          <p:nvPr>
            <p:ph idx="4" type="body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3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p53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Odd Sections">
  <p:cSld name="Title - 2 Odd Sections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406403" y="1225550"/>
            <a:ext cx="35941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Google Shape;447;p54"/>
          <p:cNvSpPr txBox="1"/>
          <p:nvPr>
            <p:ph idx="2" type="body"/>
          </p:nvPr>
        </p:nvSpPr>
        <p:spPr>
          <a:xfrm>
            <a:off x="4127503" y="1225550"/>
            <a:ext cx="74549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Google Shape;448;p54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54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Quad-Chart">
  <p:cSld name="Title - Quad-Chart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55"/>
          <p:cNvSpPr txBox="1"/>
          <p:nvPr>
            <p:ph idx="2" type="body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55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55"/>
          <p:cNvSpPr txBox="1"/>
          <p:nvPr>
            <p:ph idx="3" type="body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6" name="Google Shape;456;p55"/>
          <p:cNvSpPr txBox="1"/>
          <p:nvPr>
            <p:ph idx="4" type="body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57" name="Google Shape;457;p55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55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ub-Head 2 Sections">
  <p:cSld name="Title - Sub-Head 2 Sectio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406400" y="274642"/>
            <a:ext cx="11176000" cy="80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6096000" y="1230511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2" type="body"/>
          </p:nvPr>
        </p:nvSpPr>
        <p:spPr>
          <a:xfrm>
            <a:off x="406400" y="1230516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3" type="body"/>
          </p:nvPr>
        </p:nvSpPr>
        <p:spPr>
          <a:xfrm>
            <a:off x="4064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4" type="body"/>
          </p:nvPr>
        </p:nvSpPr>
        <p:spPr>
          <a:xfrm>
            <a:off x="6096000" y="1981200"/>
            <a:ext cx="5486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6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ort Title - Sub-Head 2 Sections">
  <p:cSld name="Short Title - Sub-Head 2 Sections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56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p56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56"/>
          <p:cNvSpPr txBox="1"/>
          <p:nvPr>
            <p:ph idx="1" type="body"/>
          </p:nvPr>
        </p:nvSpPr>
        <p:spPr>
          <a:xfrm>
            <a:off x="6096000" y="942975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6"/>
          <p:cNvSpPr txBox="1"/>
          <p:nvPr>
            <p:ph idx="2" type="body"/>
          </p:nvPr>
        </p:nvSpPr>
        <p:spPr>
          <a:xfrm>
            <a:off x="406400" y="942980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56"/>
          <p:cNvSpPr txBox="1"/>
          <p:nvPr>
            <p:ph idx="3" type="body"/>
          </p:nvPr>
        </p:nvSpPr>
        <p:spPr>
          <a:xfrm>
            <a:off x="4064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56"/>
          <p:cNvSpPr txBox="1"/>
          <p:nvPr>
            <p:ph idx="4" type="body"/>
          </p:nvPr>
        </p:nvSpPr>
        <p:spPr>
          <a:xfrm>
            <a:off x="60960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2 Odd Sections">
  <p:cSld name="Title - 2 Odd Sectio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406403" y="1225550"/>
            <a:ext cx="35941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2" type="body"/>
          </p:nvPr>
        </p:nvSpPr>
        <p:spPr>
          <a:xfrm>
            <a:off x="4127503" y="1225550"/>
            <a:ext cx="7454900" cy="471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Quad-Chart">
  <p:cSld name="Title - Quad-Char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4064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2" type="body"/>
          </p:nvPr>
        </p:nvSpPr>
        <p:spPr>
          <a:xfrm>
            <a:off x="6096000" y="12255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8"/>
          <p:cNvSpPr txBox="1"/>
          <p:nvPr>
            <p:ph idx="3" type="body"/>
          </p:nvPr>
        </p:nvSpPr>
        <p:spPr>
          <a:xfrm>
            <a:off x="4064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4" type="body"/>
          </p:nvPr>
        </p:nvSpPr>
        <p:spPr>
          <a:xfrm>
            <a:off x="6096000" y="3597275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4" name="Google Shape;74;p8"/>
          <p:cNvCxnSpPr/>
          <p:nvPr/>
        </p:nvCxnSpPr>
        <p:spPr>
          <a:xfrm>
            <a:off x="406400" y="3549650"/>
            <a:ext cx="1117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8"/>
          <p:cNvCxnSpPr/>
          <p:nvPr/>
        </p:nvCxnSpPr>
        <p:spPr>
          <a:xfrm>
            <a:off x="5990527" y="1225554"/>
            <a:ext cx="0" cy="4657725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ort Title - Sub-Head 2 Sections">
  <p:cSld name="Short Title - Sub-Head 2 Sectio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406400" y="274638"/>
            <a:ext cx="11176000" cy="538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1" type="ftr"/>
          </p:nvPr>
        </p:nvSpPr>
        <p:spPr>
          <a:xfrm>
            <a:off x="413316" y="6470431"/>
            <a:ext cx="3867149" cy="217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6096000" y="942975"/>
            <a:ext cx="5486400" cy="6632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406400" y="942980"/>
            <a:ext cx="5486400" cy="6662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/>
          <a:lstStyle>
            <a:lvl1pPr indent="-314325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Noto Sans Symbols"/>
              <a:buChar char="▪"/>
              <a:defRPr b="1" i="0" sz="13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3" type="body"/>
          </p:nvPr>
        </p:nvSpPr>
        <p:spPr>
          <a:xfrm>
            <a:off x="4064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4" type="body"/>
          </p:nvPr>
        </p:nvSpPr>
        <p:spPr>
          <a:xfrm>
            <a:off x="6096000" y="1693664"/>
            <a:ext cx="5486400" cy="4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/>
          <a:lstStyle>
            <a:lvl1pPr indent="-3048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▪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193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840"/>
              <a:buFont typeface="Arial"/>
              <a:buChar char="►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–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»"/>
              <a:defRPr b="1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94">
          <p15:clr>
            <a:srgbClr val="FBAE40"/>
          </p15:clr>
        </p15:guide>
        <p15:guide id="2" orient="horz" pos="5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406400" y="1233932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11" Type="http://schemas.openxmlformats.org/officeDocument/2006/relationships/theme" Target="../theme/theme7.xml"/><Relationship Id="rId10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0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D8D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fmla="val 2258" name="adj"/>
            </a:avLst>
          </a:prstGeom>
          <a:solidFill>
            <a:srgbClr val="4545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06400" y="1233932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 Army Corps of Engineers  ∙   Engineer Research and Development Center</a:t>
            </a:r>
            <a:endParaRPr/>
          </a:p>
        </p:txBody>
      </p:sp>
      <p:sp>
        <p:nvSpPr>
          <p:cNvPr id="17" name="Google Shape;17;p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18" name="Google Shape;18;p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D8D8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2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fmla="val 225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 txBox="1"/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406400" y="1233932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i="0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4" name="Google Shape;104;p12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2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Army Corps of Engineers  ∙   Engineer Research and Development Center</a:t>
            </a:r>
            <a:endParaRPr/>
          </a:p>
        </p:txBody>
      </p:sp>
      <p:sp>
        <p:nvSpPr>
          <p:cNvPr id="106" name="Google Shape;106;p12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D8D8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fmla="val 2258" name="adj"/>
            </a:avLst>
          </a:prstGeom>
          <a:solidFill>
            <a:srgbClr val="DC47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406400" y="1233932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21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 Army Corps of Engineers  ∙   Engineer Research and Development Center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316" y="5677645"/>
            <a:ext cx="2557058" cy="63926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D8D8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/>
          <p:nvPr/>
        </p:nvSpPr>
        <p:spPr>
          <a:xfrm>
            <a:off x="182880" y="217300"/>
            <a:ext cx="11788140" cy="6351139"/>
          </a:xfrm>
          <a:prstGeom prst="roundRect">
            <a:avLst>
              <a:gd fmla="val 2258" name="adj"/>
            </a:avLst>
          </a:prstGeom>
          <a:solidFill>
            <a:srgbClr val="0956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0"/>
          <p:cNvSpPr txBox="1"/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406400" y="1233932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30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30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 Army Corps of Engineers  ∙   Engineer Research and Development Center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316" y="5677645"/>
            <a:ext cx="2557058" cy="63926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D8D8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9"/>
          <p:cNvSpPr/>
          <p:nvPr/>
        </p:nvSpPr>
        <p:spPr>
          <a:xfrm>
            <a:off x="184997" y="232399"/>
            <a:ext cx="11788140" cy="6351139"/>
          </a:xfrm>
          <a:prstGeom prst="roundRect">
            <a:avLst>
              <a:gd fmla="val 2258" name="adj"/>
            </a:avLst>
          </a:prstGeom>
          <a:solidFill>
            <a:srgbClr val="9992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406400" y="1233932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3" name="Google Shape;323;p39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39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 Army Corps of Engineers  ∙   Engineer Research and Development Center</a:t>
            </a:r>
            <a:endParaRPr/>
          </a:p>
        </p:txBody>
      </p:sp>
      <p:sp>
        <p:nvSpPr>
          <p:cNvPr id="325" name="Google Shape;325;p39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326" name="Google Shape;326;p39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pic>
        <p:nvPicPr>
          <p:cNvPr id="327" name="Google Shape;32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317" y="5677645"/>
            <a:ext cx="2557056" cy="63926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8D8D8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/>
          <p:nvPr/>
        </p:nvSpPr>
        <p:spPr>
          <a:xfrm>
            <a:off x="184997" y="232399"/>
            <a:ext cx="11788140" cy="6351139"/>
          </a:xfrm>
          <a:prstGeom prst="roundRect">
            <a:avLst>
              <a:gd fmla="val 2258" name="adj"/>
            </a:avLst>
          </a:prstGeom>
          <a:solidFill>
            <a:srgbClr val="6FC0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8"/>
          <p:cNvSpPr txBox="1"/>
          <p:nvPr>
            <p:ph type="title"/>
          </p:nvPr>
        </p:nvSpPr>
        <p:spPr>
          <a:xfrm>
            <a:off x="406400" y="274638"/>
            <a:ext cx="11176000" cy="80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97847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8"/>
          <p:cNvSpPr txBox="1"/>
          <p:nvPr>
            <p:ph idx="1" type="body"/>
          </p:nvPr>
        </p:nvSpPr>
        <p:spPr>
          <a:xfrm>
            <a:off x="406400" y="1233932"/>
            <a:ext cx="11176000" cy="4709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9719" lvl="2" marL="1371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120"/>
              <a:buFont typeface="Arial"/>
              <a:buChar char="►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22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406400" y="6309360"/>
            <a:ext cx="1135888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8"/>
          <p:cNvSpPr txBox="1"/>
          <p:nvPr/>
        </p:nvSpPr>
        <p:spPr>
          <a:xfrm>
            <a:off x="413316" y="6286500"/>
            <a:ext cx="113519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 Army Corps of Engineers  ∙   Engineer Research and Development Center</a:t>
            </a:r>
            <a:endParaRPr/>
          </a:p>
        </p:txBody>
      </p:sp>
      <p:sp>
        <p:nvSpPr>
          <p:cNvPr id="400" name="Google Shape;400;p48"/>
          <p:cNvSpPr txBox="1"/>
          <p:nvPr/>
        </p:nvSpPr>
        <p:spPr>
          <a:xfrm>
            <a:off x="0" y="0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401" name="Google Shape;401;p48"/>
          <p:cNvSpPr txBox="1"/>
          <p:nvPr/>
        </p:nvSpPr>
        <p:spPr>
          <a:xfrm>
            <a:off x="-6773" y="658353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pic>
        <p:nvPicPr>
          <p:cNvPr id="402" name="Google Shape;40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317" y="5677645"/>
            <a:ext cx="2557056" cy="63926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5ACBF0"/>
          </p15:clr>
        </p15:guide>
        <p15:guide id="2" pos="729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75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75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7"/>
          <p:cNvSpPr txBox="1"/>
          <p:nvPr>
            <p:ph idx="1" type="body"/>
          </p:nvPr>
        </p:nvSpPr>
        <p:spPr>
          <a:xfrm>
            <a:off x="550260" y="-23504"/>
            <a:ext cx="11242114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7"/>
          <p:cNvSpPr txBox="1"/>
          <p:nvPr>
            <p:ph idx="3" type="body"/>
          </p:nvPr>
        </p:nvSpPr>
        <p:spPr>
          <a:xfrm>
            <a:off x="615266" y="2748324"/>
            <a:ext cx="7714709" cy="15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Scott Christensen, PhD</a:t>
            </a:r>
            <a:b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 Army Engineer Research and Development Center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7"/>
          <p:cNvSpPr txBox="1"/>
          <p:nvPr>
            <p:ph type="title"/>
          </p:nvPr>
        </p:nvSpPr>
        <p:spPr>
          <a:xfrm>
            <a:off x="615266" y="1667435"/>
            <a:ext cx="7707674" cy="10677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Quest: Data Management at the ERDC</a:t>
            </a:r>
            <a:endParaRPr/>
          </a:p>
        </p:txBody>
      </p:sp>
      <p:sp>
        <p:nvSpPr>
          <p:cNvPr id="475" name="Google Shape;475;p57"/>
          <p:cNvSpPr txBox="1"/>
          <p:nvPr/>
        </p:nvSpPr>
        <p:spPr>
          <a:xfrm>
            <a:off x="615266" y="3203366"/>
            <a:ext cx="5784744" cy="24820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Co-Authors: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Dharhas Pothina, PhD, PE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Aaron Valoroso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Lakenya Walker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Kevin Winters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ERDC Data Challenges</a:t>
            </a:r>
            <a:endParaRPr/>
          </a:p>
        </p:txBody>
      </p:sp>
      <p:pic>
        <p:nvPicPr>
          <p:cNvPr id="481" name="Google Shape;481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512" y="1081093"/>
            <a:ext cx="4285301" cy="428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7561" y="1926965"/>
            <a:ext cx="5292090" cy="235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4009" y="1645920"/>
            <a:ext cx="4043916" cy="3312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8"/>
          <p:cNvSpPr txBox="1"/>
          <p:nvPr/>
        </p:nvSpPr>
        <p:spPr>
          <a:xfrm>
            <a:off x="1841301" y="5292074"/>
            <a:ext cx="22733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Discovery</a:t>
            </a:r>
            <a:endParaRPr/>
          </a:p>
        </p:txBody>
      </p:sp>
      <p:sp>
        <p:nvSpPr>
          <p:cNvPr id="485" name="Google Shape;485;p58"/>
          <p:cNvSpPr txBox="1"/>
          <p:nvPr/>
        </p:nvSpPr>
        <p:spPr>
          <a:xfrm>
            <a:off x="6538807" y="4965460"/>
            <a:ext cx="39180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aseline="30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Death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(i.e. non-discoverable data)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Software Tools Overview</a:t>
            </a:r>
            <a:endParaRPr/>
          </a:p>
        </p:txBody>
      </p:sp>
      <p:sp>
        <p:nvSpPr>
          <p:cNvPr id="491" name="Google Shape;491;p59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75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984" y="1342978"/>
            <a:ext cx="1190678" cy="817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59"/>
          <p:cNvGrpSpPr/>
          <p:nvPr/>
        </p:nvGrpSpPr>
        <p:grpSpPr>
          <a:xfrm>
            <a:off x="791748" y="3260161"/>
            <a:ext cx="2744075" cy="562562"/>
            <a:chOff x="1879019" y="2536489"/>
            <a:chExt cx="4090111" cy="830987"/>
          </a:xfrm>
        </p:grpSpPr>
        <p:pic>
          <p:nvPicPr>
            <p:cNvPr id="494" name="Google Shape;494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79019" y="2536489"/>
              <a:ext cx="737024" cy="830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59"/>
            <p:cNvSpPr txBox="1"/>
            <p:nvPr/>
          </p:nvSpPr>
          <p:spPr>
            <a:xfrm>
              <a:off x="2616043" y="2621476"/>
              <a:ext cx="3353087" cy="6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7F7F7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Quest App</a:t>
              </a:r>
              <a:endParaRPr/>
            </a:p>
          </p:txBody>
        </p:sp>
      </p:grpSp>
      <p:pic>
        <p:nvPicPr>
          <p:cNvPr id="496" name="Google Shape;496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748" y="5003441"/>
            <a:ext cx="2330317" cy="7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9"/>
          <p:cNvSpPr txBox="1"/>
          <p:nvPr/>
        </p:nvSpPr>
        <p:spPr>
          <a:xfrm>
            <a:off x="3124800" y="992026"/>
            <a:ext cx="4741729" cy="5325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Quest – an extensible Python API with the ability to discover, retrieve, process, and publish data.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900"/>
              <a:buFont typeface="Noto Sans Symbols"/>
              <a:buNone/>
            </a:pPr>
            <a:r>
              <a:t/>
            </a:r>
            <a:endParaRPr b="1"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900"/>
              <a:buFont typeface="Noto Sans Symbols"/>
              <a:buNone/>
            </a:pPr>
            <a:r>
              <a:t/>
            </a:r>
            <a:endParaRPr b="1"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900"/>
              <a:buFont typeface="Noto Sans Symbols"/>
              <a:buNone/>
            </a:pPr>
            <a:r>
              <a:t/>
            </a:r>
            <a:endParaRPr b="1"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Quest App – a web interface for Quest built using Tethys Platform.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900"/>
              <a:buFont typeface="Noto Sans Symbols"/>
              <a:buNone/>
            </a:pPr>
            <a:r>
              <a:t/>
            </a:r>
            <a:endParaRPr b="1"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900"/>
              <a:buFont typeface="Noto Sans Symbols"/>
              <a:buNone/>
            </a:pPr>
            <a:r>
              <a:t/>
            </a:r>
            <a:endParaRPr b="1"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900"/>
              <a:buFont typeface="Noto Sans Symbols"/>
              <a:buNone/>
            </a:pPr>
            <a:r>
              <a:t/>
            </a:r>
            <a:endParaRPr b="1"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▪"/>
            </a:pPr>
            <a:r>
              <a:rPr b="1"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Depot – an internal instance of HydroShare, a repository used for sharing and publishing data.</a:t>
            </a:r>
            <a:endParaRPr/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0672" y="5161355"/>
            <a:ext cx="3046690" cy="61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31494" y="2915716"/>
            <a:ext cx="3085046" cy="169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84929" y="3822723"/>
            <a:ext cx="878159" cy="87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39017" y="809331"/>
            <a:ext cx="1645912" cy="164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Access Approaches</a:t>
            </a:r>
            <a:endParaRPr/>
          </a:p>
        </p:txBody>
      </p:sp>
      <p:sp>
        <p:nvSpPr>
          <p:cNvPr id="507" name="Google Shape;507;p60"/>
          <p:cNvSpPr/>
          <p:nvPr/>
        </p:nvSpPr>
        <p:spPr>
          <a:xfrm>
            <a:off x="3293445" y="4911023"/>
            <a:ext cx="5168766" cy="808524"/>
          </a:xfrm>
          <a:prstGeom prst="roundRect">
            <a:avLst>
              <a:gd fmla="val 16667" name="adj"/>
            </a:avLst>
          </a:prstGeom>
          <a:solidFill>
            <a:srgbClr val="3F4339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Unified API</a:t>
            </a:r>
            <a:endParaRPr/>
          </a:p>
        </p:txBody>
      </p:sp>
      <p:grpSp>
        <p:nvGrpSpPr>
          <p:cNvPr id="508" name="Google Shape;508;p60"/>
          <p:cNvGrpSpPr/>
          <p:nvPr/>
        </p:nvGrpSpPr>
        <p:grpSpPr>
          <a:xfrm>
            <a:off x="3822834" y="2366706"/>
            <a:ext cx="625642" cy="2553941"/>
            <a:chOff x="6718434" y="2143186"/>
            <a:chExt cx="625642" cy="2553941"/>
          </a:xfrm>
        </p:grpSpPr>
        <p:sp>
          <p:nvSpPr>
            <p:cNvPr id="509" name="Google Shape;509;p60"/>
            <p:cNvSpPr/>
            <p:nvPr/>
          </p:nvSpPr>
          <p:spPr>
            <a:xfrm>
              <a:off x="6718434" y="4109986"/>
              <a:ext cx="625642" cy="51976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92D050"/>
            </a:solidFill>
            <a:ln cap="flat" cmpd="sng" w="9525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0" name="Google Shape;510;p60"/>
            <p:cNvCxnSpPr/>
            <p:nvPr/>
          </p:nvCxnSpPr>
          <p:spPr>
            <a:xfrm>
              <a:off x="6901313" y="4629750"/>
              <a:ext cx="0" cy="67377"/>
            </a:xfrm>
            <a:prstGeom prst="straightConnector1">
              <a:avLst/>
            </a:prstGeom>
            <a:noFill/>
            <a:ln cap="flat" cmpd="sng" w="381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1" name="Google Shape;511;p60"/>
            <p:cNvCxnSpPr/>
            <p:nvPr/>
          </p:nvCxnSpPr>
          <p:spPr>
            <a:xfrm>
              <a:off x="7170822" y="4629750"/>
              <a:ext cx="0" cy="67377"/>
            </a:xfrm>
            <a:prstGeom prst="straightConnector1">
              <a:avLst/>
            </a:prstGeom>
            <a:noFill/>
            <a:ln cap="flat" cmpd="sng" w="381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2" name="Google Shape;512;p60"/>
            <p:cNvCxnSpPr>
              <a:stCxn id="509" idx="3"/>
              <a:endCxn id="513" idx="4"/>
            </p:cNvCxnSpPr>
            <p:nvPr/>
          </p:nvCxnSpPr>
          <p:spPr>
            <a:xfrm rot="10800000">
              <a:off x="7031255" y="2143186"/>
              <a:ext cx="0" cy="1966800"/>
            </a:xfrm>
            <a:prstGeom prst="straightConnector1">
              <a:avLst/>
            </a:prstGeom>
            <a:noFill/>
            <a:ln cap="flat" cmpd="sng" w="381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14" name="Google Shape;514;p60"/>
          <p:cNvGrpSpPr/>
          <p:nvPr/>
        </p:nvGrpSpPr>
        <p:grpSpPr>
          <a:xfrm>
            <a:off x="4953800" y="2366706"/>
            <a:ext cx="625642" cy="2553941"/>
            <a:chOff x="6718434" y="2143186"/>
            <a:chExt cx="625642" cy="2553941"/>
          </a:xfrm>
        </p:grpSpPr>
        <p:sp>
          <p:nvSpPr>
            <p:cNvPr id="515" name="Google Shape;515;p60"/>
            <p:cNvSpPr/>
            <p:nvPr/>
          </p:nvSpPr>
          <p:spPr>
            <a:xfrm>
              <a:off x="6718434" y="4109986"/>
              <a:ext cx="625642" cy="51976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6" name="Google Shape;516;p60"/>
            <p:cNvCxnSpPr/>
            <p:nvPr/>
          </p:nvCxnSpPr>
          <p:spPr>
            <a:xfrm>
              <a:off x="6901313" y="4629750"/>
              <a:ext cx="0" cy="67377"/>
            </a:xfrm>
            <a:prstGeom prst="straightConnector1">
              <a:avLst/>
            </a:prstGeom>
            <a:noFill/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60"/>
            <p:cNvCxnSpPr/>
            <p:nvPr/>
          </p:nvCxnSpPr>
          <p:spPr>
            <a:xfrm>
              <a:off x="7170822" y="4629750"/>
              <a:ext cx="0" cy="67377"/>
            </a:xfrm>
            <a:prstGeom prst="straightConnector1">
              <a:avLst/>
            </a:prstGeom>
            <a:noFill/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8" name="Google Shape;518;p60"/>
            <p:cNvCxnSpPr>
              <a:stCxn id="515" idx="3"/>
              <a:endCxn id="519" idx="4"/>
            </p:cNvCxnSpPr>
            <p:nvPr/>
          </p:nvCxnSpPr>
          <p:spPr>
            <a:xfrm rot="10800000">
              <a:off x="7031255" y="2143186"/>
              <a:ext cx="0" cy="1966800"/>
            </a:xfrm>
            <a:prstGeom prst="straightConnector1">
              <a:avLst/>
            </a:prstGeom>
            <a:noFill/>
            <a:ln cap="flat" cmpd="sng" w="381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20" name="Google Shape;520;p60"/>
          <p:cNvGrpSpPr/>
          <p:nvPr/>
        </p:nvGrpSpPr>
        <p:grpSpPr>
          <a:xfrm>
            <a:off x="6099006" y="2366706"/>
            <a:ext cx="625642" cy="2553941"/>
            <a:chOff x="6718434" y="2143186"/>
            <a:chExt cx="625642" cy="2553941"/>
          </a:xfrm>
        </p:grpSpPr>
        <p:sp>
          <p:nvSpPr>
            <p:cNvPr id="521" name="Google Shape;521;p60"/>
            <p:cNvSpPr/>
            <p:nvPr/>
          </p:nvSpPr>
          <p:spPr>
            <a:xfrm>
              <a:off x="6718434" y="4109986"/>
              <a:ext cx="625642" cy="51976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FFC0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2" name="Google Shape;522;p60"/>
            <p:cNvCxnSpPr/>
            <p:nvPr/>
          </p:nvCxnSpPr>
          <p:spPr>
            <a:xfrm>
              <a:off x="6901313" y="4629750"/>
              <a:ext cx="0" cy="67377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p60"/>
            <p:cNvCxnSpPr/>
            <p:nvPr/>
          </p:nvCxnSpPr>
          <p:spPr>
            <a:xfrm>
              <a:off x="7170822" y="4629750"/>
              <a:ext cx="0" cy="67377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4" name="Google Shape;524;p60"/>
            <p:cNvCxnSpPr>
              <a:stCxn id="521" idx="3"/>
              <a:endCxn id="525" idx="4"/>
            </p:cNvCxnSpPr>
            <p:nvPr/>
          </p:nvCxnSpPr>
          <p:spPr>
            <a:xfrm rot="10800000">
              <a:off x="7031255" y="2143186"/>
              <a:ext cx="0" cy="1966800"/>
            </a:xfrm>
            <a:prstGeom prst="straightConnector1">
              <a:avLst/>
            </a:prstGeom>
            <a:noFill/>
            <a:ln cap="flat" cmpd="sng" w="381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26" name="Google Shape;526;p60"/>
          <p:cNvGrpSpPr/>
          <p:nvPr/>
        </p:nvGrpSpPr>
        <p:grpSpPr>
          <a:xfrm>
            <a:off x="7269346" y="2366706"/>
            <a:ext cx="625642" cy="2553941"/>
            <a:chOff x="6718434" y="2143186"/>
            <a:chExt cx="625642" cy="2553941"/>
          </a:xfrm>
        </p:grpSpPr>
        <p:sp>
          <p:nvSpPr>
            <p:cNvPr id="527" name="Google Shape;527;p60"/>
            <p:cNvSpPr/>
            <p:nvPr/>
          </p:nvSpPr>
          <p:spPr>
            <a:xfrm>
              <a:off x="6718434" y="4109986"/>
              <a:ext cx="625642" cy="51976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8" name="Google Shape;528;p60"/>
            <p:cNvCxnSpPr/>
            <p:nvPr/>
          </p:nvCxnSpPr>
          <p:spPr>
            <a:xfrm>
              <a:off x="6901313" y="4629750"/>
              <a:ext cx="0" cy="67377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9" name="Google Shape;529;p60"/>
            <p:cNvCxnSpPr/>
            <p:nvPr/>
          </p:nvCxnSpPr>
          <p:spPr>
            <a:xfrm>
              <a:off x="7170822" y="4629750"/>
              <a:ext cx="0" cy="67377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" name="Google Shape;530;p60"/>
            <p:cNvCxnSpPr>
              <a:stCxn id="527" idx="3"/>
              <a:endCxn id="531" idx="4"/>
            </p:cNvCxnSpPr>
            <p:nvPr/>
          </p:nvCxnSpPr>
          <p:spPr>
            <a:xfrm rot="10800000">
              <a:off x="7031255" y="2143186"/>
              <a:ext cx="0" cy="1966800"/>
            </a:xfrm>
            <a:prstGeom prst="straightConnector1">
              <a:avLst/>
            </a:prstGeom>
            <a:noFill/>
            <a:ln cap="flat" cmpd="sng" w="381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1" name="Google Shape;531;p60"/>
          <p:cNvSpPr/>
          <p:nvPr/>
        </p:nvSpPr>
        <p:spPr>
          <a:xfrm>
            <a:off x="7120154" y="1461897"/>
            <a:ext cx="924025" cy="904775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  <a:endParaRPr/>
          </a:p>
        </p:txBody>
      </p:sp>
      <p:grpSp>
        <p:nvGrpSpPr>
          <p:cNvPr id="532" name="Google Shape;532;p60"/>
          <p:cNvGrpSpPr/>
          <p:nvPr/>
        </p:nvGrpSpPr>
        <p:grpSpPr>
          <a:xfrm>
            <a:off x="3369912" y="1461897"/>
            <a:ext cx="1589234" cy="904775"/>
            <a:chOff x="6265512" y="1238377"/>
            <a:chExt cx="1589234" cy="904775"/>
          </a:xfrm>
        </p:grpSpPr>
        <p:sp>
          <p:nvSpPr>
            <p:cNvPr id="513" name="Google Shape;513;p60"/>
            <p:cNvSpPr/>
            <p:nvPr/>
          </p:nvSpPr>
          <p:spPr>
            <a:xfrm>
              <a:off x="6569242" y="1238377"/>
              <a:ext cx="924025" cy="904775"/>
            </a:xfrm>
            <a:prstGeom prst="ellipse">
              <a:avLst/>
            </a:prstGeom>
            <a:solidFill>
              <a:srgbClr val="92D050"/>
            </a:solidFill>
            <a:ln cap="flat" cmpd="sng" w="9525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" name="Google Shape;533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65512" y="1300408"/>
              <a:ext cx="1589234" cy="7946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" name="Google Shape;534;p60"/>
          <p:cNvGrpSpPr/>
          <p:nvPr/>
        </p:nvGrpSpPr>
        <p:grpSpPr>
          <a:xfrm>
            <a:off x="4745355" y="1461897"/>
            <a:ext cx="1035042" cy="904775"/>
            <a:chOff x="7640955" y="1238377"/>
            <a:chExt cx="1035042" cy="904775"/>
          </a:xfrm>
        </p:grpSpPr>
        <p:sp>
          <p:nvSpPr>
            <p:cNvPr id="519" name="Google Shape;519;p60"/>
            <p:cNvSpPr/>
            <p:nvPr/>
          </p:nvSpPr>
          <p:spPr>
            <a:xfrm>
              <a:off x="7700208" y="1238377"/>
              <a:ext cx="924025" cy="904775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40955" y="1537579"/>
              <a:ext cx="1035042" cy="3063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60"/>
          <p:cNvGrpSpPr/>
          <p:nvPr/>
        </p:nvGrpSpPr>
        <p:grpSpPr>
          <a:xfrm>
            <a:off x="5949814" y="1461897"/>
            <a:ext cx="924025" cy="904775"/>
            <a:chOff x="8845414" y="1238377"/>
            <a:chExt cx="924025" cy="904775"/>
          </a:xfrm>
        </p:grpSpPr>
        <p:sp>
          <p:nvSpPr>
            <p:cNvPr id="525" name="Google Shape;525;p60"/>
            <p:cNvSpPr/>
            <p:nvPr/>
          </p:nvSpPr>
          <p:spPr>
            <a:xfrm>
              <a:off x="8845414" y="1238377"/>
              <a:ext cx="924025" cy="904775"/>
            </a:xfrm>
            <a:prstGeom prst="ellipse">
              <a:avLst/>
            </a:prstGeom>
            <a:solidFill>
              <a:srgbClr val="FFC0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7" name="Google Shape;537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35362" y="1318700"/>
              <a:ext cx="744128" cy="7441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/>
          <p:nvPr/>
        </p:nvSpPr>
        <p:spPr>
          <a:xfrm>
            <a:off x="3997161" y="2431506"/>
            <a:ext cx="4376822" cy="2881018"/>
          </a:xfrm>
          <a:prstGeom prst="triangle">
            <a:avLst>
              <a:gd fmla="val 50000" name="adj"/>
            </a:avLst>
          </a:prstGeom>
          <a:solidFill>
            <a:srgbClr val="CBCBCB">
              <a:alpha val="88627"/>
            </a:srgbClr>
          </a:solidFill>
          <a:ln cap="flat" cmpd="sng" w="9525">
            <a:solidFill>
              <a:srgbClr val="6C6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1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Extensible Data Access API Architecture</a:t>
            </a:r>
            <a:endParaRPr/>
          </a:p>
        </p:txBody>
      </p:sp>
      <p:sp>
        <p:nvSpPr>
          <p:cNvPr id="544" name="Google Shape;544;p61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75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291" y="3865629"/>
            <a:ext cx="1629277" cy="111847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1"/>
          <p:cNvSpPr/>
          <p:nvPr/>
        </p:nvSpPr>
        <p:spPr>
          <a:xfrm>
            <a:off x="5089483" y="1081093"/>
            <a:ext cx="2186892" cy="1112030"/>
          </a:xfrm>
          <a:prstGeom prst="ellipse">
            <a:avLst/>
          </a:prstGeom>
          <a:solidFill>
            <a:srgbClr val="932313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Providers</a:t>
            </a:r>
            <a:endParaRPr/>
          </a:p>
        </p:txBody>
      </p:sp>
      <p:sp>
        <p:nvSpPr>
          <p:cNvPr id="547" name="Google Shape;547;p61"/>
          <p:cNvSpPr/>
          <p:nvPr/>
        </p:nvSpPr>
        <p:spPr>
          <a:xfrm>
            <a:off x="8815622" y="5054723"/>
            <a:ext cx="1858981" cy="1112030"/>
          </a:xfrm>
          <a:prstGeom prst="ellipse">
            <a:avLst/>
          </a:prstGeom>
          <a:solidFill>
            <a:srgbClr val="6D91A0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</a:t>
            </a:r>
            <a:endParaRPr/>
          </a:p>
        </p:txBody>
      </p:sp>
      <p:sp>
        <p:nvSpPr>
          <p:cNvPr id="548" name="Google Shape;548;p61"/>
          <p:cNvSpPr/>
          <p:nvPr/>
        </p:nvSpPr>
        <p:spPr>
          <a:xfrm>
            <a:off x="1696541" y="5054723"/>
            <a:ext cx="1858981" cy="1112030"/>
          </a:xfrm>
          <a:prstGeom prst="ellipse">
            <a:avLst/>
          </a:prstGeom>
          <a:solidFill>
            <a:srgbClr val="6C911C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  <a:endParaRPr/>
          </a:p>
        </p:txBody>
      </p:sp>
      <p:cxnSp>
        <p:nvCxnSpPr>
          <p:cNvPr id="549" name="Google Shape;549;p61"/>
          <p:cNvCxnSpPr>
            <a:stCxn id="542" idx="0"/>
            <a:endCxn id="546" idx="4"/>
          </p:cNvCxnSpPr>
          <p:nvPr/>
        </p:nvCxnSpPr>
        <p:spPr>
          <a:xfrm rot="10800000">
            <a:off x="6182872" y="2193006"/>
            <a:ext cx="2700" cy="238500"/>
          </a:xfrm>
          <a:prstGeom prst="straightConnector1">
            <a:avLst/>
          </a:prstGeom>
          <a:noFill/>
          <a:ln cap="flat" cmpd="sng" w="28575">
            <a:solidFill>
              <a:srgbClr val="6C64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0" name="Google Shape;550;p61"/>
          <p:cNvCxnSpPr>
            <a:stCxn id="542" idx="4"/>
            <a:endCxn id="547" idx="2"/>
          </p:cNvCxnSpPr>
          <p:nvPr/>
        </p:nvCxnSpPr>
        <p:spPr>
          <a:xfrm>
            <a:off x="8373983" y="5312524"/>
            <a:ext cx="441600" cy="298200"/>
          </a:xfrm>
          <a:prstGeom prst="straightConnector1">
            <a:avLst/>
          </a:prstGeom>
          <a:noFill/>
          <a:ln cap="flat" cmpd="sng" w="28575">
            <a:solidFill>
              <a:srgbClr val="6C64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p61"/>
          <p:cNvCxnSpPr>
            <a:stCxn id="542" idx="2"/>
            <a:endCxn id="548" idx="6"/>
          </p:cNvCxnSpPr>
          <p:nvPr/>
        </p:nvCxnSpPr>
        <p:spPr>
          <a:xfrm flipH="1">
            <a:off x="3555561" y="5312524"/>
            <a:ext cx="441600" cy="298200"/>
          </a:xfrm>
          <a:prstGeom prst="straightConnector1">
            <a:avLst/>
          </a:prstGeom>
          <a:noFill/>
          <a:ln cap="flat" cmpd="sng" w="28575">
            <a:solidFill>
              <a:srgbClr val="6C64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/>
          <p:nvPr/>
        </p:nvSpPr>
        <p:spPr>
          <a:xfrm>
            <a:off x="5072921" y="2431506"/>
            <a:ext cx="4376822" cy="2881018"/>
          </a:xfrm>
          <a:prstGeom prst="triangle">
            <a:avLst>
              <a:gd fmla="val 50000" name="adj"/>
            </a:avLst>
          </a:prstGeom>
          <a:solidFill>
            <a:srgbClr val="CBCBCB">
              <a:alpha val="88627"/>
            </a:srgbClr>
          </a:solidFill>
          <a:ln cap="flat" cmpd="sng" w="9525">
            <a:solidFill>
              <a:srgbClr val="6C64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2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What’s Next?</a:t>
            </a:r>
            <a:endParaRPr/>
          </a:p>
        </p:txBody>
      </p:sp>
      <p:sp>
        <p:nvSpPr>
          <p:cNvPr id="558" name="Google Shape;558;p62"/>
          <p:cNvSpPr txBox="1"/>
          <p:nvPr>
            <p:ph idx="12" type="sldNum"/>
          </p:nvPr>
        </p:nvSpPr>
        <p:spPr>
          <a:xfrm>
            <a:off x="11217522" y="-1985"/>
            <a:ext cx="9694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75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750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051" y="3865629"/>
            <a:ext cx="1629277" cy="111847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2"/>
          <p:cNvSpPr/>
          <p:nvPr/>
        </p:nvSpPr>
        <p:spPr>
          <a:xfrm>
            <a:off x="6165243" y="1081093"/>
            <a:ext cx="2186892" cy="1112030"/>
          </a:xfrm>
          <a:prstGeom prst="ellipse">
            <a:avLst/>
          </a:prstGeom>
          <a:solidFill>
            <a:srgbClr val="932313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Ulmo</a:t>
            </a:r>
            <a:endParaRPr b="1" sz="24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2"/>
          <p:cNvSpPr/>
          <p:nvPr/>
        </p:nvSpPr>
        <p:spPr>
          <a:xfrm>
            <a:off x="9891382" y="5054723"/>
            <a:ext cx="1858981" cy="1112030"/>
          </a:xfrm>
          <a:prstGeom prst="ellipse">
            <a:avLst/>
          </a:prstGeom>
          <a:solidFill>
            <a:srgbClr val="6D91A0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Intake</a:t>
            </a:r>
            <a:endParaRPr/>
          </a:p>
        </p:txBody>
      </p:sp>
      <p:sp>
        <p:nvSpPr>
          <p:cNvPr id="562" name="Google Shape;562;p62"/>
          <p:cNvSpPr/>
          <p:nvPr/>
        </p:nvSpPr>
        <p:spPr>
          <a:xfrm>
            <a:off x="2772301" y="5054723"/>
            <a:ext cx="1858981" cy="1112030"/>
          </a:xfrm>
          <a:prstGeom prst="ellipse">
            <a:avLst/>
          </a:prstGeom>
          <a:solidFill>
            <a:srgbClr val="6C911C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  <a:endParaRPr/>
          </a:p>
        </p:txBody>
      </p:sp>
      <p:cxnSp>
        <p:nvCxnSpPr>
          <p:cNvPr id="563" name="Google Shape;563;p62"/>
          <p:cNvCxnSpPr>
            <a:stCxn id="556" idx="0"/>
            <a:endCxn id="560" idx="4"/>
          </p:cNvCxnSpPr>
          <p:nvPr/>
        </p:nvCxnSpPr>
        <p:spPr>
          <a:xfrm rot="10800000">
            <a:off x="7258632" y="2193006"/>
            <a:ext cx="2700" cy="238500"/>
          </a:xfrm>
          <a:prstGeom prst="straightConnector1">
            <a:avLst/>
          </a:prstGeom>
          <a:noFill/>
          <a:ln cap="flat" cmpd="sng" w="28575">
            <a:solidFill>
              <a:srgbClr val="6C643F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564" name="Google Shape;564;p62"/>
          <p:cNvCxnSpPr>
            <a:stCxn id="556" idx="4"/>
            <a:endCxn id="561" idx="2"/>
          </p:cNvCxnSpPr>
          <p:nvPr/>
        </p:nvCxnSpPr>
        <p:spPr>
          <a:xfrm>
            <a:off x="9449743" y="5312524"/>
            <a:ext cx="441600" cy="298200"/>
          </a:xfrm>
          <a:prstGeom prst="straightConnector1">
            <a:avLst/>
          </a:prstGeom>
          <a:noFill/>
          <a:ln cap="flat" cmpd="sng" w="28575">
            <a:solidFill>
              <a:srgbClr val="6C643F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565" name="Google Shape;565;p62"/>
          <p:cNvCxnSpPr>
            <a:stCxn id="556" idx="2"/>
            <a:endCxn id="562" idx="6"/>
          </p:cNvCxnSpPr>
          <p:nvPr/>
        </p:nvCxnSpPr>
        <p:spPr>
          <a:xfrm flipH="1">
            <a:off x="4631321" y="5312524"/>
            <a:ext cx="441600" cy="298200"/>
          </a:xfrm>
          <a:prstGeom prst="straightConnector1">
            <a:avLst/>
          </a:prstGeom>
          <a:noFill/>
          <a:ln cap="flat" cmpd="sng" w="28575">
            <a:solidFill>
              <a:srgbClr val="6C64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6" name="Google Shape;566;p62"/>
          <p:cNvSpPr/>
          <p:nvPr/>
        </p:nvSpPr>
        <p:spPr>
          <a:xfrm>
            <a:off x="8525431" y="1319476"/>
            <a:ext cx="672353" cy="633264"/>
          </a:xfrm>
          <a:prstGeom prst="plus">
            <a:avLst>
              <a:gd fmla="val 38954" name="adj"/>
            </a:avLst>
          </a:prstGeom>
          <a:solidFill>
            <a:srgbClr val="932313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CDCE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2"/>
          <p:cNvSpPr/>
          <p:nvPr/>
        </p:nvSpPr>
        <p:spPr>
          <a:xfrm>
            <a:off x="4736744" y="5474658"/>
            <a:ext cx="672353" cy="633264"/>
          </a:xfrm>
          <a:prstGeom prst="plus">
            <a:avLst>
              <a:gd fmla="val 38954" name="adj"/>
            </a:avLst>
          </a:prstGeom>
          <a:solidFill>
            <a:srgbClr val="6C911C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CCDCE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2"/>
          <p:cNvSpPr txBox="1"/>
          <p:nvPr/>
        </p:nvSpPr>
        <p:spPr>
          <a:xfrm>
            <a:off x="779929" y="1319476"/>
            <a:ext cx="462916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Provider plugins to 3</a:t>
            </a:r>
            <a:r>
              <a:rPr baseline="3000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Party Library: Ulmo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I/O plugins with Anaconda Intake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more Provider and Filter Plugins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"/>
          <p:cNvSpPr txBox="1"/>
          <p:nvPr>
            <p:ph type="title"/>
          </p:nvPr>
        </p:nvSpPr>
        <p:spPr>
          <a:xfrm>
            <a:off x="406400" y="274642"/>
            <a:ext cx="11176000" cy="806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574" name="Google Shape;574;p63"/>
          <p:cNvSpPr txBox="1"/>
          <p:nvPr>
            <p:ph idx="1" type="body"/>
          </p:nvPr>
        </p:nvSpPr>
        <p:spPr>
          <a:xfrm>
            <a:off x="6518594" y="1658029"/>
            <a:ext cx="4401954" cy="2651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Noto Sans Symbols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Scott Christensen </a:t>
            </a:r>
            <a:r>
              <a:rPr b="1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Scott.D.Christensen@usace.army.mil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 Army Engineer Research and Development Center </a:t>
            </a:r>
            <a:endParaRPr/>
          </a:p>
          <a:p>
            <a:pPr indent="0" lvl="0" marL="0" marR="0" rtl="0" algn="l">
              <a:spcBef>
                <a:spcPts val="225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None/>
            </a:pPr>
            <a:r>
              <a:rPr b="1" i="0" lang="en-US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Information Technology Laboratory</a:t>
            </a:r>
            <a:endParaRPr/>
          </a:p>
        </p:txBody>
      </p:sp>
      <p:pic>
        <p:nvPicPr>
          <p:cNvPr id="575" name="Google Shape;57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2978" y="1743868"/>
            <a:ext cx="1621444" cy="1113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p63"/>
          <p:cNvGrpSpPr/>
          <p:nvPr/>
        </p:nvGrpSpPr>
        <p:grpSpPr>
          <a:xfrm>
            <a:off x="1916676" y="2970505"/>
            <a:ext cx="4090111" cy="830987"/>
            <a:chOff x="1879019" y="2536489"/>
            <a:chExt cx="4090111" cy="830987"/>
          </a:xfrm>
        </p:grpSpPr>
        <p:pic>
          <p:nvPicPr>
            <p:cNvPr id="577" name="Google Shape;577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79019" y="2536489"/>
              <a:ext cx="737024" cy="830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63"/>
            <p:cNvSpPr txBox="1"/>
            <p:nvPr/>
          </p:nvSpPr>
          <p:spPr>
            <a:xfrm>
              <a:off x="2616043" y="2621476"/>
              <a:ext cx="3353087" cy="661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4800"/>
                <a:buFont typeface="Arial"/>
                <a:buNone/>
              </a:pPr>
              <a:r>
                <a:rPr lang="en-US" sz="4800">
                  <a:solidFill>
                    <a:srgbClr val="7F7F7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Quest App</a:t>
              </a:r>
              <a:endParaRPr sz="36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pic>
        <p:nvPicPr>
          <p:cNvPr id="579" name="Google Shape;57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6676" y="3801492"/>
            <a:ext cx="4090111" cy="136337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3"/>
          <p:cNvSpPr/>
          <p:nvPr/>
        </p:nvSpPr>
        <p:spPr>
          <a:xfrm>
            <a:off x="6518594" y="3615428"/>
            <a:ext cx="466666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Repositories: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https://github.com/erdc/quest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https://github.com/erdc/tethysapp-quest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andard Gray Theme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L Theme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andard White Theme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L Theme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ERL Theme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RREL Theme">
  <a:themeElements>
    <a:clrScheme name="Custom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